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3" r:id="rId7"/>
    <p:sldId id="261" r:id="rId8"/>
    <p:sldId id="265" r:id="rId9"/>
    <p:sldId id="264" r:id="rId10"/>
    <p:sldId id="266" r:id="rId11"/>
    <p:sldId id="262" r:id="rId12"/>
    <p:sldId id="267" r:id="rId13"/>
    <p:sldId id="268" r:id="rId14"/>
    <p:sldId id="269" r:id="rId15"/>
    <p:sldId id="270" r:id="rId16"/>
    <p:sldId id="271" r:id="rId17"/>
    <p:sldId id="272"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44" autoAdjust="0"/>
    <p:restoredTop sz="94662" autoAdjust="0"/>
  </p:normalViewPr>
  <p:slideViewPr>
    <p:cSldViewPr>
      <p:cViewPr varScale="1">
        <p:scale>
          <a:sx n="70" d="100"/>
          <a:sy n="70" d="100"/>
        </p:scale>
        <p:origin x="-1344" y="-90"/>
      </p:cViewPr>
      <p:guideLst>
        <p:guide orient="horz" pos="2160"/>
        <p:guide pos="2880"/>
      </p:guideLst>
    </p:cSldViewPr>
  </p:slideViewPr>
  <p:outlineViewPr>
    <p:cViewPr>
      <p:scale>
        <a:sx n="33" d="100"/>
        <a:sy n="33" d="100"/>
      </p:scale>
      <p:origin x="0" y="11886"/>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8DAFD2ED-4237-4650-9AA4-51197BB7E1D1}" type="datetimeFigureOut">
              <a:rPr lang="en-IN" smtClean="0"/>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D1F1A4C-C265-4C93-B744-5253EDB64B0C}" type="slidenum">
              <a:rPr lang="en-IN" smtClean="0"/>
              <a:t>‹#›</a:t>
            </a:fld>
            <a:endParaRPr lang="en-IN"/>
          </a:p>
        </p:txBody>
      </p:sp>
    </p:spTree>
    <p:extLst>
      <p:ext uri="{BB962C8B-B14F-4D97-AF65-F5344CB8AC3E}">
        <p14:creationId xmlns:p14="http://schemas.microsoft.com/office/powerpoint/2010/main" val="1225082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DAFD2ED-4237-4650-9AA4-51197BB7E1D1}" type="datetimeFigureOut">
              <a:rPr lang="en-IN" smtClean="0"/>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D1F1A4C-C265-4C93-B744-5253EDB64B0C}" type="slidenum">
              <a:rPr lang="en-IN" smtClean="0"/>
              <a:t>‹#›</a:t>
            </a:fld>
            <a:endParaRPr lang="en-IN"/>
          </a:p>
        </p:txBody>
      </p:sp>
    </p:spTree>
    <p:extLst>
      <p:ext uri="{BB962C8B-B14F-4D97-AF65-F5344CB8AC3E}">
        <p14:creationId xmlns:p14="http://schemas.microsoft.com/office/powerpoint/2010/main" val="39454478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DAFD2ED-4237-4650-9AA4-51197BB7E1D1}" type="datetimeFigureOut">
              <a:rPr lang="en-IN" smtClean="0"/>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D1F1A4C-C265-4C93-B744-5253EDB64B0C}" type="slidenum">
              <a:rPr lang="en-IN" smtClean="0"/>
              <a:t>‹#›</a:t>
            </a:fld>
            <a:endParaRPr lang="en-IN"/>
          </a:p>
        </p:txBody>
      </p:sp>
    </p:spTree>
    <p:extLst>
      <p:ext uri="{BB962C8B-B14F-4D97-AF65-F5344CB8AC3E}">
        <p14:creationId xmlns:p14="http://schemas.microsoft.com/office/powerpoint/2010/main" val="4154528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DAFD2ED-4237-4650-9AA4-51197BB7E1D1}" type="datetimeFigureOut">
              <a:rPr lang="en-IN" smtClean="0"/>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D1F1A4C-C265-4C93-B744-5253EDB64B0C}" type="slidenum">
              <a:rPr lang="en-IN" smtClean="0"/>
              <a:t>‹#›</a:t>
            </a:fld>
            <a:endParaRPr lang="en-IN"/>
          </a:p>
        </p:txBody>
      </p:sp>
    </p:spTree>
    <p:extLst>
      <p:ext uri="{BB962C8B-B14F-4D97-AF65-F5344CB8AC3E}">
        <p14:creationId xmlns:p14="http://schemas.microsoft.com/office/powerpoint/2010/main" val="748193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DAFD2ED-4237-4650-9AA4-51197BB7E1D1}" type="datetimeFigureOut">
              <a:rPr lang="en-IN" smtClean="0"/>
              <a:t>25-11-2020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D1F1A4C-C265-4C93-B744-5253EDB64B0C}" type="slidenum">
              <a:rPr lang="en-IN" smtClean="0"/>
              <a:t>‹#›</a:t>
            </a:fld>
            <a:endParaRPr lang="en-IN"/>
          </a:p>
        </p:txBody>
      </p:sp>
    </p:spTree>
    <p:extLst>
      <p:ext uri="{BB962C8B-B14F-4D97-AF65-F5344CB8AC3E}">
        <p14:creationId xmlns:p14="http://schemas.microsoft.com/office/powerpoint/2010/main" val="42066959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8DAFD2ED-4237-4650-9AA4-51197BB7E1D1}" type="datetimeFigureOut">
              <a:rPr lang="en-IN" smtClean="0"/>
              <a:t>25-11-2020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D1F1A4C-C265-4C93-B744-5253EDB64B0C}" type="slidenum">
              <a:rPr lang="en-IN" smtClean="0"/>
              <a:t>‹#›</a:t>
            </a:fld>
            <a:endParaRPr lang="en-IN"/>
          </a:p>
        </p:txBody>
      </p:sp>
    </p:spTree>
    <p:extLst>
      <p:ext uri="{BB962C8B-B14F-4D97-AF65-F5344CB8AC3E}">
        <p14:creationId xmlns:p14="http://schemas.microsoft.com/office/powerpoint/2010/main" val="3317843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8DAFD2ED-4237-4650-9AA4-51197BB7E1D1}" type="datetimeFigureOut">
              <a:rPr lang="en-IN" smtClean="0"/>
              <a:t>25-11-2020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D1F1A4C-C265-4C93-B744-5253EDB64B0C}" type="slidenum">
              <a:rPr lang="en-IN" smtClean="0"/>
              <a:t>‹#›</a:t>
            </a:fld>
            <a:endParaRPr lang="en-IN"/>
          </a:p>
        </p:txBody>
      </p:sp>
    </p:spTree>
    <p:extLst>
      <p:ext uri="{BB962C8B-B14F-4D97-AF65-F5344CB8AC3E}">
        <p14:creationId xmlns:p14="http://schemas.microsoft.com/office/powerpoint/2010/main" val="1099526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8DAFD2ED-4237-4650-9AA4-51197BB7E1D1}" type="datetimeFigureOut">
              <a:rPr lang="en-IN" smtClean="0"/>
              <a:t>25-11-2020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D1F1A4C-C265-4C93-B744-5253EDB64B0C}" type="slidenum">
              <a:rPr lang="en-IN" smtClean="0"/>
              <a:t>‹#›</a:t>
            </a:fld>
            <a:endParaRPr lang="en-IN"/>
          </a:p>
        </p:txBody>
      </p:sp>
    </p:spTree>
    <p:extLst>
      <p:ext uri="{BB962C8B-B14F-4D97-AF65-F5344CB8AC3E}">
        <p14:creationId xmlns:p14="http://schemas.microsoft.com/office/powerpoint/2010/main" val="582238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AFD2ED-4237-4650-9AA4-51197BB7E1D1}" type="datetimeFigureOut">
              <a:rPr lang="en-IN" smtClean="0"/>
              <a:t>25-11-2020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D1F1A4C-C265-4C93-B744-5253EDB64B0C}" type="slidenum">
              <a:rPr lang="en-IN" smtClean="0"/>
              <a:t>‹#›</a:t>
            </a:fld>
            <a:endParaRPr lang="en-IN"/>
          </a:p>
        </p:txBody>
      </p:sp>
    </p:spTree>
    <p:extLst>
      <p:ext uri="{BB962C8B-B14F-4D97-AF65-F5344CB8AC3E}">
        <p14:creationId xmlns:p14="http://schemas.microsoft.com/office/powerpoint/2010/main" val="22951562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DAFD2ED-4237-4650-9AA4-51197BB7E1D1}" type="datetimeFigureOut">
              <a:rPr lang="en-IN" smtClean="0"/>
              <a:t>25-11-2020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D1F1A4C-C265-4C93-B744-5253EDB64B0C}" type="slidenum">
              <a:rPr lang="en-IN" smtClean="0"/>
              <a:t>‹#›</a:t>
            </a:fld>
            <a:endParaRPr lang="en-IN"/>
          </a:p>
        </p:txBody>
      </p:sp>
    </p:spTree>
    <p:extLst>
      <p:ext uri="{BB962C8B-B14F-4D97-AF65-F5344CB8AC3E}">
        <p14:creationId xmlns:p14="http://schemas.microsoft.com/office/powerpoint/2010/main" val="748922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DAFD2ED-4237-4650-9AA4-51197BB7E1D1}" type="datetimeFigureOut">
              <a:rPr lang="en-IN" smtClean="0"/>
              <a:t>25-11-2020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D1F1A4C-C265-4C93-B744-5253EDB64B0C}" type="slidenum">
              <a:rPr lang="en-IN" smtClean="0"/>
              <a:t>‹#›</a:t>
            </a:fld>
            <a:endParaRPr lang="en-IN"/>
          </a:p>
        </p:txBody>
      </p:sp>
    </p:spTree>
    <p:extLst>
      <p:ext uri="{BB962C8B-B14F-4D97-AF65-F5344CB8AC3E}">
        <p14:creationId xmlns:p14="http://schemas.microsoft.com/office/powerpoint/2010/main" val="2218554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800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AFD2ED-4237-4650-9AA4-51197BB7E1D1}" type="datetimeFigureOut">
              <a:rPr lang="en-IN" smtClean="0"/>
              <a:t>25-11-2020</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1F1A4C-C265-4C93-B744-5253EDB64B0C}" type="slidenum">
              <a:rPr lang="en-IN" smtClean="0"/>
              <a:t>‹#›</a:t>
            </a:fld>
            <a:endParaRPr lang="en-IN"/>
          </a:p>
        </p:txBody>
      </p:sp>
    </p:spTree>
    <p:extLst>
      <p:ext uri="{BB962C8B-B14F-4D97-AF65-F5344CB8AC3E}">
        <p14:creationId xmlns:p14="http://schemas.microsoft.com/office/powerpoint/2010/main" val="3903788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95536" y="404664"/>
            <a:ext cx="8352928" cy="5832648"/>
          </a:xfrm>
        </p:spPr>
        <p:txBody>
          <a:bodyPr>
            <a:noAutofit/>
          </a:bodyPr>
          <a:lstStyle/>
          <a:p>
            <a:r>
              <a:rPr lang="en-IN" sz="7200" b="1" i="1" dirty="0" smtClean="0"/>
              <a:t>Voice Assistant</a:t>
            </a:r>
            <a:br>
              <a:rPr lang="en-IN" sz="7200" b="1" i="1" dirty="0" smtClean="0"/>
            </a:br>
            <a:r>
              <a:rPr lang="en-IN" sz="7200" b="1" i="1" dirty="0" smtClean="0"/>
              <a:t>On Pc</a:t>
            </a:r>
            <a:r>
              <a:rPr lang="en-IN" b="1" i="1" dirty="0" smtClean="0"/>
              <a:t/>
            </a:r>
            <a:br>
              <a:rPr lang="en-IN" b="1" i="1" dirty="0" smtClean="0"/>
            </a:br>
            <a:r>
              <a:rPr lang="en-IN" b="1" i="1" dirty="0"/>
              <a:t/>
            </a:r>
            <a:br>
              <a:rPr lang="en-IN" b="1" i="1" dirty="0"/>
            </a:br>
            <a:r>
              <a:rPr lang="en-IN" sz="3200" b="1" i="1" dirty="0" smtClean="0"/>
              <a:t>Presented By,</a:t>
            </a:r>
            <a:br>
              <a:rPr lang="en-IN" sz="3200" b="1" i="1" dirty="0" smtClean="0"/>
            </a:br>
            <a:r>
              <a:rPr lang="en-IN" sz="3200" b="1" i="1" dirty="0" smtClean="0"/>
              <a:t>Prakhar Srivastava(181500471)</a:t>
            </a:r>
            <a:br>
              <a:rPr lang="en-IN" sz="3200" b="1" i="1" dirty="0" smtClean="0"/>
            </a:br>
            <a:r>
              <a:rPr lang="en-IN" sz="3200" b="1" i="1" dirty="0" smtClean="0"/>
              <a:t>Akshat </a:t>
            </a:r>
            <a:r>
              <a:rPr lang="en-IN" sz="3200" b="1" i="1" dirty="0" err="1" smtClean="0"/>
              <a:t>Diwivedi</a:t>
            </a:r>
            <a:r>
              <a:rPr lang="en-IN" sz="3200" b="1" i="1" dirty="0" smtClean="0"/>
              <a:t>(181500062)</a:t>
            </a:r>
            <a:br>
              <a:rPr lang="en-IN" sz="3200" b="1" i="1" dirty="0" smtClean="0"/>
            </a:br>
            <a:r>
              <a:rPr lang="en-IN" sz="3200" b="1" i="1" dirty="0" smtClean="0"/>
              <a:t>Sristi </a:t>
            </a:r>
            <a:r>
              <a:rPr lang="en-IN" sz="3200" b="1" i="1" dirty="0" err="1" smtClean="0"/>
              <a:t>Shukla</a:t>
            </a:r>
            <a:r>
              <a:rPr lang="en-IN" sz="3200" b="1" i="1" dirty="0" smtClean="0"/>
              <a:t>(181500727)</a:t>
            </a:r>
            <a:br>
              <a:rPr lang="en-IN" sz="3200" b="1" i="1" dirty="0" smtClean="0"/>
            </a:br>
            <a:r>
              <a:rPr lang="en-IN" sz="3200" b="1" i="1" dirty="0" err="1" smtClean="0"/>
              <a:t>Simran</a:t>
            </a:r>
            <a:r>
              <a:rPr lang="en-IN" sz="3200" b="1" i="1" dirty="0" smtClean="0"/>
              <a:t> Gupta(181500713)</a:t>
            </a:r>
            <a:endParaRPr lang="en-IN" sz="3200" b="1" i="1" dirty="0"/>
          </a:p>
        </p:txBody>
      </p:sp>
    </p:spTree>
    <p:extLst>
      <p:ext uri="{BB962C8B-B14F-4D97-AF65-F5344CB8AC3E}">
        <p14:creationId xmlns:p14="http://schemas.microsoft.com/office/powerpoint/2010/main" val="1028469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7200" b="1" i="1" dirty="0" smtClean="0"/>
              <a:t>User Interface</a:t>
            </a:r>
            <a:endParaRPr lang="en-IN" sz="7200" b="1" i="1" dirty="0"/>
          </a:p>
        </p:txBody>
      </p:sp>
      <p:sp>
        <p:nvSpPr>
          <p:cNvPr id="4" name="Content Placeholder 3"/>
          <p:cNvSpPr>
            <a:spLocks noGrp="1"/>
          </p:cNvSpPr>
          <p:nvPr>
            <p:ph idx="1"/>
          </p:nvPr>
        </p:nvSpPr>
        <p:spPr/>
        <p:txBody>
          <a:bodyPr>
            <a:normAutofit/>
          </a:bodyPr>
          <a:lstStyle/>
          <a:p>
            <a:pPr marL="2743200" lvl="6" indent="0">
              <a:buNone/>
            </a:pPr>
            <a:r>
              <a:rPr lang="en-IN" sz="4000" b="1" dirty="0" smtClean="0"/>
              <a:t>Google Now</a:t>
            </a:r>
          </a:p>
          <a:p>
            <a:pPr marL="2743200" lvl="6" indent="0">
              <a:buNone/>
            </a:pPr>
            <a:endParaRPr lang="en-IN" sz="4000" b="1" dirty="0"/>
          </a:p>
          <a:p>
            <a:pPr marL="2743200" lvl="6" indent="0">
              <a:buNone/>
            </a:pPr>
            <a:endParaRPr lang="en-IN" sz="4000" b="1" dirty="0"/>
          </a:p>
        </p:txBody>
      </p:sp>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9657" y="2348880"/>
            <a:ext cx="7760118" cy="40324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720733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5536" y="274638"/>
            <a:ext cx="8352928" cy="1570186"/>
          </a:xfrm>
        </p:spPr>
        <p:txBody>
          <a:bodyPr>
            <a:noAutofit/>
          </a:bodyPr>
          <a:lstStyle/>
          <a:p>
            <a:r>
              <a:rPr lang="en-IN" sz="7200" b="1" i="1" dirty="0" smtClean="0"/>
              <a:t>User Interface</a:t>
            </a:r>
            <a:endParaRPr lang="en-IN" sz="7200" b="1" i="1" dirty="0"/>
          </a:p>
        </p:txBody>
      </p:sp>
      <p:sp>
        <p:nvSpPr>
          <p:cNvPr id="3" name="Content Placeholder 2"/>
          <p:cNvSpPr>
            <a:spLocks noGrp="1"/>
          </p:cNvSpPr>
          <p:nvPr>
            <p:ph idx="1"/>
          </p:nvPr>
        </p:nvSpPr>
        <p:spPr>
          <a:xfrm>
            <a:off x="467544" y="2132856"/>
            <a:ext cx="8352928" cy="4320480"/>
          </a:xfrm>
        </p:spPr>
        <p:txBody>
          <a:bodyPr>
            <a:normAutofit/>
          </a:bodyPr>
          <a:lstStyle/>
          <a:p>
            <a:pPr marL="3200400" lvl="7" indent="0">
              <a:buNone/>
            </a:pPr>
            <a:r>
              <a:rPr lang="en-IN" sz="4400" b="1" dirty="0" smtClean="0"/>
              <a:t>Siri</a:t>
            </a:r>
          </a:p>
          <a:p>
            <a:pPr marL="3200400" lvl="7" indent="0">
              <a:buNone/>
            </a:pPr>
            <a:endParaRPr lang="en-IN" sz="4400" b="1" i="1"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9313" y="2924944"/>
            <a:ext cx="6338689" cy="3729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30781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6600" b="1" i="1" dirty="0" smtClean="0"/>
              <a:t>User Interface</a:t>
            </a:r>
            <a:endParaRPr lang="en-IN" sz="6600" b="1" i="1" dirty="0"/>
          </a:p>
        </p:txBody>
      </p:sp>
      <p:sp>
        <p:nvSpPr>
          <p:cNvPr id="3" name="Content Placeholder 2"/>
          <p:cNvSpPr>
            <a:spLocks noGrp="1"/>
          </p:cNvSpPr>
          <p:nvPr>
            <p:ph idx="1"/>
          </p:nvPr>
        </p:nvSpPr>
        <p:spPr/>
        <p:txBody>
          <a:bodyPr>
            <a:normAutofit/>
          </a:bodyPr>
          <a:lstStyle/>
          <a:p>
            <a:pPr marL="3200400" lvl="7" indent="0">
              <a:buNone/>
            </a:pPr>
            <a:r>
              <a:rPr lang="en-IN" sz="3200" b="1" dirty="0" smtClean="0"/>
              <a:t>Cortana</a:t>
            </a:r>
          </a:p>
          <a:p>
            <a:pPr marL="3200400" lvl="7" indent="0">
              <a:buNone/>
            </a:pPr>
            <a:endParaRPr lang="en-IN" sz="3200" b="1"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3165" y="2348880"/>
            <a:ext cx="7783410" cy="4302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25263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6600" b="1" dirty="0" smtClean="0"/>
              <a:t>Advantages</a:t>
            </a:r>
            <a:endParaRPr lang="en-IN" sz="6600" b="1" dirty="0"/>
          </a:p>
        </p:txBody>
      </p:sp>
      <p:sp>
        <p:nvSpPr>
          <p:cNvPr id="3" name="Content Placeholder 2"/>
          <p:cNvSpPr>
            <a:spLocks noGrp="1"/>
          </p:cNvSpPr>
          <p:nvPr>
            <p:ph idx="1"/>
          </p:nvPr>
        </p:nvSpPr>
        <p:spPr>
          <a:xfrm>
            <a:off x="179512" y="1412776"/>
            <a:ext cx="8712968" cy="5256584"/>
          </a:xfrm>
        </p:spPr>
        <p:txBody>
          <a:bodyPr>
            <a:normAutofit fontScale="92500" lnSpcReduction="20000"/>
          </a:bodyPr>
          <a:lstStyle/>
          <a:p>
            <a:endParaRPr lang="en-IN" sz="3000" dirty="0" smtClean="0"/>
          </a:p>
          <a:p>
            <a:r>
              <a:rPr lang="en-IN" sz="3000" dirty="0" smtClean="0"/>
              <a:t>These applications make small and smart hand-held devices to combine multiple features.</a:t>
            </a:r>
          </a:p>
          <a:p>
            <a:r>
              <a:rPr lang="en-IN" sz="3000" dirty="0" smtClean="0"/>
              <a:t>They allow you to export and import data.</a:t>
            </a:r>
          </a:p>
          <a:p>
            <a:r>
              <a:rPr lang="en-IN" sz="3000" dirty="0" smtClean="0"/>
              <a:t>Store various information.</a:t>
            </a:r>
          </a:p>
          <a:p>
            <a:r>
              <a:rPr lang="en-IN" sz="3000" dirty="0" smtClean="0"/>
              <a:t>Make to do list.</a:t>
            </a:r>
          </a:p>
          <a:p>
            <a:r>
              <a:rPr lang="en-IN" sz="3000" dirty="0" smtClean="0"/>
              <a:t>Recognize voice commands.</a:t>
            </a:r>
          </a:p>
          <a:p>
            <a:r>
              <a:rPr lang="en-IN" sz="3000" dirty="0" smtClean="0"/>
              <a:t>Controls various application of device.</a:t>
            </a:r>
          </a:p>
          <a:p>
            <a:r>
              <a:rPr lang="en-IN" sz="3000" dirty="0" smtClean="0"/>
              <a:t>Helps to plan your whole day.</a:t>
            </a:r>
          </a:p>
          <a:p>
            <a:r>
              <a:rPr lang="en-IN" sz="3000" dirty="0" smtClean="0"/>
              <a:t>Provides service regarding your location.</a:t>
            </a:r>
          </a:p>
          <a:p>
            <a:r>
              <a:rPr lang="en-IN" sz="3000" dirty="0" smtClean="0"/>
              <a:t>Reminds you important things on accurate situation or location.</a:t>
            </a:r>
          </a:p>
          <a:p>
            <a:endParaRPr lang="en-IN"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8184" y="3068960"/>
            <a:ext cx="2771775" cy="1962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9484533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6000" b="1" i="1" dirty="0" smtClean="0"/>
              <a:t>Disadvantages</a:t>
            </a:r>
            <a:endParaRPr lang="en-IN" sz="6000" b="1" i="1" dirty="0"/>
          </a:p>
        </p:txBody>
      </p:sp>
      <p:sp>
        <p:nvSpPr>
          <p:cNvPr id="3" name="Content Placeholder 2"/>
          <p:cNvSpPr>
            <a:spLocks noGrp="1"/>
          </p:cNvSpPr>
          <p:nvPr>
            <p:ph idx="1"/>
          </p:nvPr>
        </p:nvSpPr>
        <p:spPr/>
        <p:txBody>
          <a:bodyPr>
            <a:normAutofit/>
          </a:bodyPr>
          <a:lstStyle/>
          <a:p>
            <a:r>
              <a:rPr lang="en-IN" sz="5400" dirty="0" smtClean="0"/>
              <a:t>Listening problem.</a:t>
            </a:r>
          </a:p>
          <a:p>
            <a:r>
              <a:rPr lang="en-IN" sz="5400" dirty="0" smtClean="0"/>
              <a:t>Silent mode support.</a:t>
            </a:r>
          </a:p>
          <a:p>
            <a:r>
              <a:rPr lang="en-IN" sz="5400" dirty="0" smtClean="0"/>
              <a:t>Navigation languages.</a:t>
            </a:r>
          </a:p>
          <a:p>
            <a:r>
              <a:rPr lang="en-IN" sz="5400" dirty="0" smtClean="0"/>
              <a:t>Internet access.</a:t>
            </a: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1614" y="1484784"/>
            <a:ext cx="2147533" cy="41044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190776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6000" b="1" i="1" dirty="0" smtClean="0"/>
              <a:t>Voice Assistant in Future</a:t>
            </a:r>
            <a:endParaRPr lang="en-IN" sz="6000" b="1" i="1" dirty="0"/>
          </a:p>
        </p:txBody>
      </p:sp>
      <p:sp>
        <p:nvSpPr>
          <p:cNvPr id="3" name="Content Placeholder 2"/>
          <p:cNvSpPr>
            <a:spLocks noGrp="1"/>
          </p:cNvSpPr>
          <p:nvPr>
            <p:ph idx="1"/>
          </p:nvPr>
        </p:nvSpPr>
        <p:spPr>
          <a:xfrm>
            <a:off x="323528" y="1340768"/>
            <a:ext cx="8363272" cy="4785395"/>
          </a:xfrm>
        </p:spPr>
        <p:txBody>
          <a:bodyPr>
            <a:normAutofit/>
          </a:bodyPr>
          <a:lstStyle/>
          <a:p>
            <a:r>
              <a:rPr lang="en-IN" sz="2400" dirty="0" smtClean="0"/>
              <a:t>Next step will be to strip back the physical hardware as far as possible.</a:t>
            </a:r>
          </a:p>
          <a:p>
            <a:r>
              <a:rPr lang="en-IN" sz="2400" dirty="0" smtClean="0"/>
              <a:t>With the intelligence of the VA existing in the cloud, getting pulled in and pushing its way into our lives on multiple devices on our bodies and in our office, homes, and vehicles.</a:t>
            </a:r>
          </a:p>
          <a:p>
            <a:r>
              <a:rPr lang="en-IN" sz="2400" dirty="0" smtClean="0"/>
              <a:t>Your VA will be continually prompting you with suggestions and taking instructions, and will known more about you than perhaps you do yourself.</a:t>
            </a:r>
          </a:p>
          <a:p>
            <a:r>
              <a:rPr lang="en-IN" sz="2400" dirty="0" smtClean="0"/>
              <a:t>We can expect this device to be imp</a:t>
            </a:r>
            <a:r>
              <a:rPr lang="en-IN" sz="2400" i="1" dirty="0" smtClean="0"/>
              <a:t>lanted and permanent.</a:t>
            </a:r>
            <a:endParaRPr lang="en-IN" sz="2400" i="1"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3808" y="4974576"/>
            <a:ext cx="3240360" cy="18146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824635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7200" b="1" i="1" dirty="0" smtClean="0"/>
              <a:t>Conclusion</a:t>
            </a:r>
            <a:endParaRPr lang="en-IN" sz="7200" b="1" i="1" dirty="0"/>
          </a:p>
        </p:txBody>
      </p:sp>
      <p:sp>
        <p:nvSpPr>
          <p:cNvPr id="3" name="Content Placeholder 2"/>
          <p:cNvSpPr>
            <a:spLocks noGrp="1"/>
          </p:cNvSpPr>
          <p:nvPr>
            <p:ph idx="1"/>
          </p:nvPr>
        </p:nvSpPr>
        <p:spPr/>
        <p:txBody>
          <a:bodyPr>
            <a:noAutofit/>
          </a:bodyPr>
          <a:lstStyle/>
          <a:p>
            <a:pPr marL="0" indent="0">
              <a:buNone/>
            </a:pPr>
            <a:r>
              <a:rPr lang="en-IN" sz="2400" dirty="0" smtClean="0"/>
              <a:t>Voice Assistant are very effective way to organize your schedule. Now there are many Smart Personal Assistant applications available in market for various device platforms.</a:t>
            </a:r>
          </a:p>
          <a:p>
            <a:pPr marL="0" indent="0">
              <a:buNone/>
            </a:pPr>
            <a:r>
              <a:rPr lang="en-IN" sz="2400" dirty="0"/>
              <a:t>	</a:t>
            </a:r>
            <a:r>
              <a:rPr lang="en-IN" sz="2400" dirty="0" smtClean="0"/>
              <a:t>These new Software Applications are performing really well than PDA devices as they provided with all resources of your smartphone.</a:t>
            </a:r>
          </a:p>
          <a:p>
            <a:pPr marL="0" indent="0">
              <a:buNone/>
            </a:pPr>
            <a:r>
              <a:rPr lang="en-IN" sz="2400" dirty="0"/>
              <a:t>	</a:t>
            </a:r>
            <a:r>
              <a:rPr lang="en-IN" sz="2400" dirty="0" smtClean="0"/>
              <a:t>Voice Assistant are also reliable than Human Personal Assistant because, Voice Assistant are more portable and you can use them anytime. They also have lot of information than any assistant as they are connected with internet. </a:t>
            </a:r>
            <a:endParaRPr lang="en-IN" sz="2400" dirty="0"/>
          </a:p>
        </p:txBody>
      </p:sp>
    </p:spTree>
    <p:extLst>
      <p:ext uri="{BB962C8B-B14F-4D97-AF65-F5344CB8AC3E}">
        <p14:creationId xmlns:p14="http://schemas.microsoft.com/office/powerpoint/2010/main" val="3052541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252536" y="0"/>
            <a:ext cx="9396536"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90327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IN" sz="5400" b="1" i="1" dirty="0" smtClean="0"/>
              <a:t>Contents</a:t>
            </a:r>
            <a:endParaRPr lang="en-IN" sz="5400" b="1" i="1" dirty="0"/>
          </a:p>
        </p:txBody>
      </p:sp>
      <p:sp>
        <p:nvSpPr>
          <p:cNvPr id="5" name="Content Placeholder 4"/>
          <p:cNvSpPr>
            <a:spLocks noGrp="1"/>
          </p:cNvSpPr>
          <p:nvPr>
            <p:ph idx="1"/>
          </p:nvPr>
        </p:nvSpPr>
        <p:spPr>
          <a:xfrm>
            <a:off x="416866" y="1412776"/>
            <a:ext cx="8712968" cy="5328592"/>
          </a:xfrm>
        </p:spPr>
        <p:txBody>
          <a:bodyPr>
            <a:noAutofit/>
          </a:bodyPr>
          <a:lstStyle/>
          <a:p>
            <a:r>
              <a:rPr lang="en-IN" sz="2800" dirty="0" smtClean="0"/>
              <a:t>Introduction.</a:t>
            </a:r>
          </a:p>
          <a:p>
            <a:r>
              <a:rPr lang="en-IN" sz="2800" dirty="0" smtClean="0"/>
              <a:t>History.</a:t>
            </a:r>
          </a:p>
          <a:p>
            <a:r>
              <a:rPr lang="en-IN" sz="2800" dirty="0" smtClean="0"/>
              <a:t>Basic Concepts Used.</a:t>
            </a:r>
          </a:p>
          <a:p>
            <a:r>
              <a:rPr lang="en-IN" sz="2800" dirty="0" smtClean="0"/>
              <a:t>Working.</a:t>
            </a:r>
          </a:p>
          <a:p>
            <a:r>
              <a:rPr lang="en-IN" sz="2800" dirty="0" smtClean="0"/>
              <a:t>Available Applications.</a:t>
            </a:r>
          </a:p>
          <a:p>
            <a:r>
              <a:rPr lang="en-IN" sz="2800" dirty="0" smtClean="0"/>
              <a:t>Features.</a:t>
            </a:r>
          </a:p>
          <a:p>
            <a:r>
              <a:rPr lang="en-IN" sz="2800" dirty="0" smtClean="0"/>
              <a:t>User Interfaces.</a:t>
            </a:r>
          </a:p>
          <a:p>
            <a:r>
              <a:rPr lang="en-IN" sz="2800" dirty="0" smtClean="0"/>
              <a:t>Advantages &amp; Disadvantages.</a:t>
            </a:r>
          </a:p>
          <a:p>
            <a:r>
              <a:rPr lang="en-IN" sz="2800" dirty="0" smtClean="0"/>
              <a:t>Virtual Assistant in Future.</a:t>
            </a:r>
          </a:p>
          <a:p>
            <a:r>
              <a:rPr lang="en-IN" sz="2800" dirty="0" smtClean="0"/>
              <a:t>Conclusion.</a:t>
            </a:r>
          </a:p>
        </p:txBody>
      </p:sp>
    </p:spTree>
    <p:extLst>
      <p:ext uri="{BB962C8B-B14F-4D97-AF65-F5344CB8AC3E}">
        <p14:creationId xmlns:p14="http://schemas.microsoft.com/office/powerpoint/2010/main" val="18817783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5400" b="1" i="1" dirty="0" smtClean="0"/>
              <a:t>Introduction</a:t>
            </a:r>
            <a:endParaRPr lang="en-IN" sz="5400" b="1" i="1" dirty="0"/>
          </a:p>
        </p:txBody>
      </p:sp>
      <p:sp>
        <p:nvSpPr>
          <p:cNvPr id="3" name="Content Placeholder 2"/>
          <p:cNvSpPr>
            <a:spLocks noGrp="1"/>
          </p:cNvSpPr>
          <p:nvPr>
            <p:ph idx="1"/>
          </p:nvPr>
        </p:nvSpPr>
        <p:spPr>
          <a:xfrm>
            <a:off x="457200" y="1600200"/>
            <a:ext cx="8229600" cy="4853136"/>
          </a:xfrm>
        </p:spPr>
        <p:txBody>
          <a:bodyPr>
            <a:normAutofit/>
          </a:bodyPr>
          <a:lstStyle/>
          <a:p>
            <a:pPr marL="0" indent="0">
              <a:buNone/>
            </a:pPr>
            <a:r>
              <a:rPr lang="en-IN" sz="2800" dirty="0" smtClean="0"/>
              <a:t>To call any technology that makes our lives easier by one name is almost impossible. There are a variety of terms that refer to agents that can perform tasks or services for an individual, and they are almost interchangeable — but not quite. They differ mainly based on how we interact with the technology, the app, or a combination of both. The key here is voice. A voice assistant is a digital assistant that uses voice recognition, speech synthesis, and natural language processing (NLP) to provide a service through a particular application.</a:t>
            </a:r>
          </a:p>
        </p:txBody>
      </p:sp>
    </p:spTree>
    <p:extLst>
      <p:ext uri="{BB962C8B-B14F-4D97-AF65-F5344CB8AC3E}">
        <p14:creationId xmlns:p14="http://schemas.microsoft.com/office/powerpoint/2010/main" val="3946072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520" y="188640"/>
            <a:ext cx="8712968" cy="6408712"/>
          </a:xfrm>
        </p:spPr>
        <p:txBody>
          <a:bodyPr>
            <a:normAutofit fontScale="90000"/>
          </a:bodyPr>
          <a:lstStyle/>
          <a:p>
            <a:pPr fontAlgn="base"/>
            <a:r>
              <a:rPr lang="en-IN" sz="5400" b="1" i="1" dirty="0" smtClean="0"/>
              <a:t/>
            </a:r>
            <a:br>
              <a:rPr lang="en-IN" sz="5400" b="1" i="1" dirty="0" smtClean="0"/>
            </a:br>
            <a:r>
              <a:rPr lang="en-IN" sz="5400" b="1" i="1" dirty="0"/>
              <a:t/>
            </a:r>
            <a:br>
              <a:rPr lang="en-IN" sz="5400" b="1" i="1" dirty="0"/>
            </a:br>
            <a:r>
              <a:rPr lang="en-IN" sz="5400" b="1" i="1" dirty="0" smtClean="0"/>
              <a:t>History</a:t>
            </a:r>
            <a:br>
              <a:rPr lang="en-IN" sz="5400" b="1" i="1" dirty="0" smtClean="0"/>
            </a:br>
            <a:r>
              <a:rPr lang="en-IN" sz="5400" b="1" i="1" dirty="0" smtClean="0"/>
              <a:t/>
            </a:r>
            <a:br>
              <a:rPr lang="en-IN" sz="5400" b="1" i="1" dirty="0" smtClean="0"/>
            </a:br>
            <a:r>
              <a:rPr lang="en-IN" sz="1800" dirty="0" smtClean="0"/>
              <a:t>Voice </a:t>
            </a:r>
            <a:r>
              <a:rPr lang="en-IN" sz="1800" dirty="0"/>
              <a:t>recognition technology was around long before Apple’s Siri debuted in 2011. At the Seattle World’s Fair in 1962, IBM presented a tool called Shoebox. It was the size of a shoebox and could perform mathematical functions and recognize 16 spoken words as well as digits 0-9.</a:t>
            </a:r>
            <a:br>
              <a:rPr lang="en-IN" sz="1800" dirty="0"/>
            </a:br>
            <a:r>
              <a:rPr lang="en-IN" sz="1800" dirty="0"/>
              <a:t>In the 1970s, scientists at Carnegie Mellon University in Pittsburgh, Pennsylvania — with the substantial support of the United States Department of </a:t>
            </a:r>
            <a:r>
              <a:rPr lang="en-IN" sz="1800" dirty="0" err="1"/>
              <a:t>Defense</a:t>
            </a:r>
            <a:r>
              <a:rPr lang="en-IN" sz="1800" dirty="0"/>
              <a:t> and its </a:t>
            </a:r>
            <a:r>
              <a:rPr lang="en-IN" sz="1800" dirty="0" err="1"/>
              <a:t>Defense</a:t>
            </a:r>
            <a:r>
              <a:rPr lang="en-IN" sz="1800" dirty="0"/>
              <a:t> Advanced Research Projects Agency (DARPA) — created Harpy. It could recognize 1,011 words, which is about the vocabulary of a three-year-old.</a:t>
            </a:r>
            <a:br>
              <a:rPr lang="en-IN" sz="1800" dirty="0"/>
            </a:br>
            <a:r>
              <a:rPr lang="en-IN" sz="1800" dirty="0"/>
              <a:t>Once organizations came up with inventions that could recognize word sequences, companies began to build applications for the technology. The Julie doll from the Worlds of Wonder toy company came out in 1987 and could recognize a child’s voice and respond to it.</a:t>
            </a:r>
            <a:br>
              <a:rPr lang="en-IN" sz="1800" dirty="0"/>
            </a:br>
            <a:r>
              <a:rPr lang="en-IN" sz="1800" dirty="0"/>
              <a:t>Throughout the 1990s, companies like IBM, Apple, and others created items that used voice recognition. Apple began building speech recognition features into its Macintosh computers with </a:t>
            </a:r>
            <a:r>
              <a:rPr lang="en-IN" sz="1800" dirty="0" err="1"/>
              <a:t>PlainTalk</a:t>
            </a:r>
            <a:r>
              <a:rPr lang="en-IN" sz="1800" dirty="0"/>
              <a:t> in 1993. In April 1997, Dragon came out with Dragon NaturallySpeaking, which was the first continuous dictation product. It could understand about 100 words per minute and turn it into text. Medical dictation devices were one of the earliest adopters of voice recognition technology.</a:t>
            </a:r>
            <a:r>
              <a:rPr lang="en-IN" sz="5400" dirty="0"/>
              <a:t/>
            </a:r>
            <a:br>
              <a:rPr lang="en-IN" sz="5400" dirty="0"/>
            </a:br>
            <a:r>
              <a:rPr lang="en-IN" sz="5400" b="1" i="1" dirty="0" smtClean="0"/>
              <a:t/>
            </a:r>
            <a:br>
              <a:rPr lang="en-IN" sz="5400" b="1" i="1" dirty="0" smtClean="0"/>
            </a:br>
            <a:endParaRPr lang="en-IN" sz="5400" b="1" i="1" dirty="0"/>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775692" y="116632"/>
            <a:ext cx="2468716" cy="2161832"/>
          </a:xfrm>
        </p:spPr>
      </p:pic>
    </p:spTree>
    <p:extLst>
      <p:ext uri="{BB962C8B-B14F-4D97-AF65-F5344CB8AC3E}">
        <p14:creationId xmlns:p14="http://schemas.microsoft.com/office/powerpoint/2010/main" val="34870674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03" y="116632"/>
            <a:ext cx="8568953" cy="1296144"/>
          </a:xfrm>
        </p:spPr>
        <p:txBody>
          <a:bodyPr>
            <a:noAutofit/>
          </a:bodyPr>
          <a:lstStyle/>
          <a:p>
            <a:r>
              <a:rPr lang="en-IN" sz="5400" b="1" i="1" dirty="0" smtClean="0"/>
              <a:t>Basic Concept Used</a:t>
            </a:r>
            <a:endParaRPr lang="en-IN" sz="5400" b="1" i="1" dirty="0"/>
          </a:p>
        </p:txBody>
      </p:sp>
      <p:sp>
        <p:nvSpPr>
          <p:cNvPr id="3" name="Content Placeholder 2"/>
          <p:cNvSpPr>
            <a:spLocks noGrp="1"/>
          </p:cNvSpPr>
          <p:nvPr>
            <p:ph idx="1"/>
          </p:nvPr>
        </p:nvSpPr>
        <p:spPr>
          <a:xfrm>
            <a:off x="323528" y="1628800"/>
            <a:ext cx="8639040" cy="4608512"/>
          </a:xfrm>
        </p:spPr>
        <p:txBody>
          <a:bodyPr>
            <a:normAutofit/>
          </a:bodyPr>
          <a:lstStyle/>
          <a:p>
            <a:pPr marL="0" indent="0">
              <a:buNone/>
            </a:pPr>
            <a:endParaRPr lang="en-IN" sz="2000" dirty="0"/>
          </a:p>
          <a:p>
            <a:pPr marL="0" indent="0">
              <a:buNone/>
            </a:pPr>
            <a:r>
              <a:rPr lang="en-IN" sz="2000" dirty="0" smtClean="0"/>
              <a:t>The working of Voice Assistant using following principles:</a:t>
            </a:r>
          </a:p>
          <a:p>
            <a:pPr marL="0" indent="0">
              <a:buNone/>
            </a:pPr>
            <a:r>
              <a:rPr lang="en-IN" sz="4000" dirty="0" smtClean="0"/>
              <a:t>.</a:t>
            </a:r>
            <a:r>
              <a:rPr lang="en-IN" sz="2000" dirty="0" smtClean="0"/>
              <a:t> Natural Language Processing.</a:t>
            </a:r>
          </a:p>
          <a:p>
            <a:pPr marL="0" indent="0">
              <a:buNone/>
            </a:pPr>
            <a:r>
              <a:rPr lang="en-IN" sz="2000" dirty="0"/>
              <a:t>	.</a:t>
            </a:r>
            <a:r>
              <a:rPr lang="en-IN" sz="2000" dirty="0" smtClean="0"/>
              <a:t>To understand user’s speech input.	</a:t>
            </a:r>
          </a:p>
          <a:p>
            <a:pPr marL="0" indent="0">
              <a:buNone/>
            </a:pPr>
            <a:r>
              <a:rPr lang="en-IN" sz="2000" dirty="0" smtClean="0"/>
              <a:t>. Automatic Speech Recognition.</a:t>
            </a:r>
          </a:p>
          <a:p>
            <a:pPr marL="0" indent="0">
              <a:buNone/>
            </a:pPr>
            <a:r>
              <a:rPr lang="en-IN" sz="2000" dirty="0"/>
              <a:t>	</a:t>
            </a:r>
            <a:r>
              <a:rPr lang="en-IN" sz="2000" dirty="0" smtClean="0"/>
              <a:t>.To understand command according to user’s input.</a:t>
            </a:r>
          </a:p>
          <a:p>
            <a:pPr marL="0" indent="0">
              <a:buNone/>
            </a:pPr>
            <a:r>
              <a:rPr lang="en-IN" sz="2000" dirty="0" smtClean="0"/>
              <a:t>. Artificial Intelligence.</a:t>
            </a:r>
          </a:p>
          <a:p>
            <a:pPr marL="0" indent="0">
              <a:buNone/>
            </a:pPr>
            <a:r>
              <a:rPr lang="en-IN" sz="2000" dirty="0"/>
              <a:t>	</a:t>
            </a:r>
            <a:r>
              <a:rPr lang="en-IN" sz="2000" dirty="0" smtClean="0"/>
              <a:t>.To learn things from users and to store all information </a:t>
            </a:r>
          </a:p>
          <a:p>
            <a:pPr marL="0" indent="0">
              <a:buNone/>
            </a:pPr>
            <a:r>
              <a:rPr lang="en-IN" sz="2000" dirty="0"/>
              <a:t>	</a:t>
            </a:r>
            <a:r>
              <a:rPr lang="en-IN" sz="2000" dirty="0" smtClean="0"/>
              <a:t> about behaviour and relations of user</a:t>
            </a:r>
          </a:p>
          <a:p>
            <a:pPr marL="0" indent="0">
              <a:buNone/>
            </a:pPr>
            <a:r>
              <a:rPr lang="en-IN" sz="2000" dirty="0" smtClean="0"/>
              <a:t>. Inter Process Communication.</a:t>
            </a:r>
          </a:p>
          <a:p>
            <a:pPr marL="0" indent="0">
              <a:buNone/>
            </a:pPr>
            <a:r>
              <a:rPr lang="en-IN" sz="2000" dirty="0"/>
              <a:t>	</a:t>
            </a:r>
            <a:r>
              <a:rPr lang="en-IN" sz="2000" dirty="0" smtClean="0"/>
              <a:t>.To get important information from other users. </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78270" y="3186795"/>
            <a:ext cx="2448272" cy="1030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6216" y="1754664"/>
            <a:ext cx="2446352" cy="1162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15444" y="4679857"/>
            <a:ext cx="2247895" cy="944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572368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6000" b="1" i="1" dirty="0" smtClean="0"/>
              <a:t>Working</a:t>
            </a:r>
            <a:endParaRPr lang="en-IN" sz="6000" b="1" i="1" dirty="0"/>
          </a:p>
        </p:txBody>
      </p:sp>
      <p:sp>
        <p:nvSpPr>
          <p:cNvPr id="3" name="Content Placeholder 2"/>
          <p:cNvSpPr>
            <a:spLocks noGrp="1"/>
          </p:cNvSpPr>
          <p:nvPr>
            <p:ph idx="1"/>
          </p:nvPr>
        </p:nvSpPr>
        <p:spPr/>
        <p:txBody>
          <a:bodyPr>
            <a:normAutofit/>
          </a:bodyPr>
          <a:lstStyle/>
          <a:p>
            <a:pPr marL="0" indent="0">
              <a:buNone/>
            </a:pPr>
            <a:r>
              <a:rPr lang="en-IN" sz="4000" dirty="0"/>
              <a:t>A</a:t>
            </a:r>
            <a:r>
              <a:rPr lang="en-IN" sz="4000" dirty="0" smtClean="0"/>
              <a:t>ny Voice Assistant basically consist of three layers:</a:t>
            </a:r>
            <a:endParaRPr lang="en-IN" sz="4000" dirty="0"/>
          </a:p>
          <a:p>
            <a:r>
              <a:rPr lang="en-IN" sz="4000" dirty="0" smtClean="0"/>
              <a:t>Speech to text.</a:t>
            </a:r>
          </a:p>
          <a:p>
            <a:r>
              <a:rPr lang="en-IN" sz="4000" dirty="0" smtClean="0"/>
              <a:t>Text Analysing.</a:t>
            </a:r>
          </a:p>
          <a:p>
            <a:r>
              <a:rPr lang="en-IN" sz="4000" dirty="0" smtClean="0"/>
              <a:t>Interpret commands.</a:t>
            </a:r>
            <a:endParaRPr lang="en-IN" sz="4000" dirty="0"/>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4088" y="2784700"/>
            <a:ext cx="3001516" cy="16808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683301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6600" b="1" i="1" dirty="0" smtClean="0"/>
              <a:t>Available Applications</a:t>
            </a:r>
            <a:endParaRPr lang="en-IN" sz="6600" b="1" i="1" dirty="0"/>
          </a:p>
        </p:txBody>
      </p:sp>
      <p:sp>
        <p:nvSpPr>
          <p:cNvPr id="3" name="Content Placeholder 2"/>
          <p:cNvSpPr>
            <a:spLocks noGrp="1"/>
          </p:cNvSpPr>
          <p:nvPr>
            <p:ph idx="1"/>
          </p:nvPr>
        </p:nvSpPr>
        <p:spPr/>
        <p:txBody>
          <a:bodyPr>
            <a:normAutofit/>
          </a:bodyPr>
          <a:lstStyle/>
          <a:p>
            <a:pPr marL="0" indent="0">
              <a:buNone/>
            </a:pPr>
            <a:endParaRPr lang="en-IN" dirty="0" smtClean="0"/>
          </a:p>
          <a:p>
            <a:pPr marL="0" indent="0">
              <a:buNone/>
            </a:pPr>
            <a:endParaRPr lang="en-IN" dirty="0" smtClean="0"/>
          </a:p>
          <a:p>
            <a:pPr marL="457200" lvl="1" indent="0">
              <a:buNone/>
            </a:pPr>
            <a:endParaRPr lang="en-IN" dirty="0" smtClean="0"/>
          </a:p>
          <a:p>
            <a:pPr lvl="1"/>
            <a:endParaRPr lang="en-IN" dirty="0" smtClean="0"/>
          </a:p>
          <a:p>
            <a:pPr lvl="1"/>
            <a:endParaRPr lang="en-IN" dirty="0"/>
          </a:p>
        </p:txBody>
      </p:sp>
      <p:sp>
        <p:nvSpPr>
          <p:cNvPr id="12" name="AutoShape 2" descr="blob:https://web.whatsapp.com/10be06eb-fef6-4d2d-a542-dfd0630e57a6"/>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3" name="AutoShape 4" descr="blob:https://web.whatsapp.com/10be06eb-fef6-4d2d-a542-dfd0630e57a6"/>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8" name="AutoShape 7" descr="blob:https://web.whatsapp.com/78200046-631f-42fe-8dd6-9a1c1f875456"/>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104"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821" y="1576682"/>
            <a:ext cx="7603595" cy="4965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60493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8800" b="1" i="1" dirty="0" smtClean="0"/>
              <a:t>Features</a:t>
            </a:r>
            <a:endParaRPr lang="en-IN" sz="8800" b="1" i="1" dirty="0"/>
          </a:p>
        </p:txBody>
      </p:sp>
      <p:sp>
        <p:nvSpPr>
          <p:cNvPr id="3" name="Content Placeholder 2"/>
          <p:cNvSpPr>
            <a:spLocks noGrp="1"/>
          </p:cNvSpPr>
          <p:nvPr>
            <p:ph idx="1"/>
          </p:nvPr>
        </p:nvSpPr>
        <p:spPr/>
        <p:txBody>
          <a:bodyPr/>
          <a:lstStyle/>
          <a:p>
            <a:r>
              <a:rPr lang="en-IN" dirty="0" smtClean="0"/>
              <a:t>Speaks Naturally.</a:t>
            </a:r>
          </a:p>
          <a:p>
            <a:r>
              <a:rPr lang="en-IN" dirty="0" smtClean="0"/>
              <a:t>Communicate with surroundings and other object.</a:t>
            </a:r>
          </a:p>
          <a:p>
            <a:r>
              <a:rPr lang="en-IN" dirty="0" smtClean="0"/>
              <a:t>Event based services.</a:t>
            </a:r>
          </a:p>
          <a:p>
            <a:r>
              <a:rPr lang="en-IN" dirty="0" smtClean="0"/>
              <a:t>Grows with you.</a:t>
            </a:r>
          </a:p>
          <a:p>
            <a:r>
              <a:rPr lang="en-IN" dirty="0" smtClean="0"/>
              <a:t>Get smarter every day.</a:t>
            </a:r>
            <a:endParaRPr lang="en-IN" dirty="0"/>
          </a:p>
          <a:p>
            <a:r>
              <a:rPr lang="en-IN" dirty="0" smtClean="0"/>
              <a:t>Will entertain you</a:t>
            </a: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6016" y="3155923"/>
            <a:ext cx="4161240" cy="26269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135043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7200" b="1" i="1" dirty="0" smtClean="0"/>
              <a:t>Features</a:t>
            </a:r>
            <a:endParaRPr lang="en-IN" sz="7200" b="1" i="1" dirty="0"/>
          </a:p>
        </p:txBody>
      </p:sp>
      <p:sp>
        <p:nvSpPr>
          <p:cNvPr id="3" name="Content Placeholder 2"/>
          <p:cNvSpPr>
            <a:spLocks noGrp="1"/>
          </p:cNvSpPr>
          <p:nvPr>
            <p:ph idx="1"/>
          </p:nvPr>
        </p:nvSpPr>
        <p:spPr/>
        <p:txBody>
          <a:bodyPr>
            <a:noAutofit/>
          </a:bodyPr>
          <a:lstStyle/>
          <a:p>
            <a:r>
              <a:rPr lang="en-IN" sz="2800" dirty="0" smtClean="0"/>
              <a:t>Some of the features of Voice Assistant, you may ask him day by day users are shown below:</a:t>
            </a:r>
          </a:p>
          <a:p>
            <a:r>
              <a:rPr lang="en-IN" sz="2800" dirty="0" smtClean="0"/>
              <a:t>Make Phone Calls.</a:t>
            </a:r>
          </a:p>
          <a:p>
            <a:r>
              <a:rPr lang="en-IN" sz="2800" dirty="0" smtClean="0"/>
              <a:t>Schedule meetings &amp; Appointments.</a:t>
            </a:r>
          </a:p>
          <a:p>
            <a:r>
              <a:rPr lang="en-IN" sz="2800" dirty="0" smtClean="0"/>
              <a:t>Get Direction.</a:t>
            </a:r>
          </a:p>
          <a:p>
            <a:r>
              <a:rPr lang="en-IN" sz="2800" dirty="0" smtClean="0"/>
              <a:t>Send Messages.</a:t>
            </a:r>
          </a:p>
          <a:p>
            <a:r>
              <a:rPr lang="en-IN" sz="2800" dirty="0" smtClean="0"/>
              <a:t>Set Reminders.</a:t>
            </a:r>
          </a:p>
          <a:p>
            <a:r>
              <a:rPr lang="en-IN" sz="2800" dirty="0" smtClean="0"/>
              <a:t>Ask Questions .</a:t>
            </a:r>
          </a:p>
          <a:p>
            <a:r>
              <a:rPr lang="en-IN" sz="2800" dirty="0" smtClean="0"/>
              <a:t>Play Music &amp; Videos.</a:t>
            </a:r>
          </a:p>
          <a:p>
            <a:r>
              <a:rPr lang="en-IN" sz="2800" dirty="0" smtClean="0"/>
              <a:t>Wake me up at 6:30am. </a:t>
            </a:r>
            <a:endParaRPr lang="en-IN" sz="2800"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6056" y="3645024"/>
            <a:ext cx="3733140" cy="26967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8463836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331</TotalTime>
  <Words>465</Words>
  <Application>Microsoft Office PowerPoint</Application>
  <PresentationFormat>On-screen Show (4:3)</PresentationFormat>
  <Paragraphs>84</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Voice Assistant On Pc  Presented By, Prakhar Srivastava(181500471) Akshat Diwivedi(181500062) Sristi Shukla(181500727) Simran Gupta(181500713)</vt:lpstr>
      <vt:lpstr>Contents</vt:lpstr>
      <vt:lpstr>Introduction</vt:lpstr>
      <vt:lpstr>  History  Voice recognition technology was around long before Apple’s Siri debuted in 2011. At the Seattle World’s Fair in 1962, IBM presented a tool called Shoebox. It was the size of a shoebox and could perform mathematical functions and recognize 16 spoken words as well as digits 0-9. In the 1970s, scientists at Carnegie Mellon University in Pittsburgh, Pennsylvania — with the substantial support of the United States Department of Defense and its Defense Advanced Research Projects Agency (DARPA) — created Harpy. It could recognize 1,011 words, which is about the vocabulary of a three-year-old. Once organizations came up with inventions that could recognize word sequences, companies began to build applications for the technology. The Julie doll from the Worlds of Wonder toy company came out in 1987 and could recognize a child’s voice and respond to it. Throughout the 1990s, companies like IBM, Apple, and others created items that used voice recognition. Apple began building speech recognition features into its Macintosh computers with PlainTalk in 1993. In April 1997, Dragon came out with Dragon NaturallySpeaking, which was the first continuous dictation product. It could understand about 100 words per minute and turn it into text. Medical dictation devices were one of the earliest adopters of voice recognition technology.  </vt:lpstr>
      <vt:lpstr>Basic Concept Used</vt:lpstr>
      <vt:lpstr>Working</vt:lpstr>
      <vt:lpstr>Available Applications</vt:lpstr>
      <vt:lpstr>Features</vt:lpstr>
      <vt:lpstr>Features</vt:lpstr>
      <vt:lpstr>User Interface</vt:lpstr>
      <vt:lpstr>User Interface</vt:lpstr>
      <vt:lpstr>User Interface</vt:lpstr>
      <vt:lpstr>Advantages</vt:lpstr>
      <vt:lpstr>Disadvantages</vt:lpstr>
      <vt:lpstr>Voice Assistant in Future</vt:lpstr>
      <vt:lpstr>Conclusion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Voice Assistant On Pc  Presented By, Prakhar Srivastava Akshat Diwivedi Sristi Shukla Simran Gupta</dc:title>
  <dc:creator>Windows User</dc:creator>
  <cp:lastModifiedBy>Windows User</cp:lastModifiedBy>
  <cp:revision>28</cp:revision>
  <dcterms:created xsi:type="dcterms:W3CDTF">2020-11-25T07:51:58Z</dcterms:created>
  <dcterms:modified xsi:type="dcterms:W3CDTF">2020-11-25T13:23:47Z</dcterms:modified>
</cp:coreProperties>
</file>

<file path=docProps/thumbnail.jpeg>
</file>